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795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13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ajd tytułow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0"/>
          <p:cNvSpPr>
            <a:spLocks noChangeArrowheads="1"/>
          </p:cNvSpPr>
          <p:nvPr/>
        </p:nvSpPr>
        <p:spPr bwMode="gray">
          <a:xfrm>
            <a:off x="579438" y="815975"/>
            <a:ext cx="8013700" cy="4795838"/>
          </a:xfrm>
          <a:prstGeom prst="rect">
            <a:avLst/>
          </a:prstGeom>
          <a:solidFill>
            <a:schemeClr val="bg1"/>
          </a:solidFill>
          <a:ln w="12700" algn="ctr">
            <a:solidFill>
              <a:schemeClr val="accent1"/>
            </a:solidFill>
            <a:miter lim="800000"/>
            <a:headEnd/>
            <a:tailEnd/>
          </a:ln>
          <a:effectLst/>
        </p:spPr>
        <p:txBody>
          <a:bodyPr lIns="90000" tIns="90000" rIns="90000" bIns="90000" anchor="ctr"/>
          <a:lstStyle/>
          <a:p>
            <a:pPr marL="119060" indent="-119060" eaLnBrk="0" hangingPunct="0">
              <a:spcBef>
                <a:spcPct val="50000"/>
              </a:spcBef>
              <a:defRPr/>
            </a:pPr>
            <a:endParaRPr lang="en-GB" sz="1100" b="1">
              <a:cs typeface="+mn-cs"/>
            </a:endParaRPr>
          </a:p>
        </p:txBody>
      </p:sp>
      <p:sp>
        <p:nvSpPr>
          <p:cNvPr id="3020804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892420" y="2827457"/>
            <a:ext cx="6591300" cy="303096"/>
          </a:xfrm>
        </p:spPr>
        <p:txBody>
          <a:bodyPr/>
          <a:lstStyle>
            <a:lvl1pPr>
              <a:spcBef>
                <a:spcPct val="100000"/>
              </a:spcBef>
              <a:buClr>
                <a:schemeClr val="tx2"/>
              </a:buClr>
              <a:buSzPct val="85000"/>
              <a:buFont typeface="Wingdings" pitchFamily="2" charset="2"/>
              <a:buNone/>
              <a:defRPr sz="2000"/>
            </a:lvl1pPr>
          </a:lstStyle>
          <a:p>
            <a:r>
              <a:rPr lang="pl-PL"/>
              <a:t>Kliknij, aby edytować styl</a:t>
            </a:r>
            <a:endParaRPr lang="en-US"/>
          </a:p>
        </p:txBody>
      </p:sp>
      <p:sp>
        <p:nvSpPr>
          <p:cNvPr id="3020805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892422" y="3402013"/>
            <a:ext cx="6582508" cy="768350"/>
          </a:xfrm>
        </p:spPr>
        <p:txBody>
          <a:bodyPr/>
          <a:lstStyle>
            <a:lvl1pPr marL="0" indent="0">
              <a:spcBef>
                <a:spcPct val="15000"/>
              </a:spcBef>
              <a:buClrTx/>
              <a:buFont typeface="Wingdings 2" pitchFamily="18" charset="2"/>
              <a:buNone/>
              <a:defRPr sz="1600" b="1"/>
            </a:lvl1pPr>
          </a:lstStyle>
          <a:p>
            <a:r>
              <a:rPr lang="pl-PL"/>
              <a:t>Kliknij, aby edytować styl wzorca podtytułu</a:t>
            </a:r>
            <a:endParaRPr lang="en-US"/>
          </a:p>
        </p:txBody>
      </p:sp>
      <p:sp>
        <p:nvSpPr>
          <p:cNvPr id="7" name="Line 42"/>
          <p:cNvSpPr>
            <a:spLocks noChangeShapeType="1"/>
          </p:cNvSpPr>
          <p:nvPr userDrawn="1"/>
        </p:nvSpPr>
        <p:spPr bwMode="gray">
          <a:xfrm>
            <a:off x="395536" y="630932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4118696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GB" dirty="0"/>
          </a:p>
        </p:txBody>
      </p:sp>
      <p:sp>
        <p:nvSpPr>
          <p:cNvPr id="4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22212" y="6381750"/>
            <a:ext cx="227627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dirty="0"/>
              <a:t> </a:t>
            </a:r>
            <a:fld id="{6D8355AC-3AF4-46BC-9207-2F270AC8EC68}" type="slidenum">
              <a:rPr lang="nl-NL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  <p:sp>
        <p:nvSpPr>
          <p:cNvPr id="7" name="Line 42"/>
          <p:cNvSpPr>
            <a:spLocks noChangeShapeType="1"/>
          </p:cNvSpPr>
          <p:nvPr userDrawn="1"/>
        </p:nvSpPr>
        <p:spPr bwMode="gray">
          <a:xfrm>
            <a:off x="404813" y="638920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9518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6038" y="482607"/>
            <a:ext cx="272832" cy="5826125"/>
          </a:xfrm>
        </p:spPr>
        <p:txBody>
          <a:bodyPr vert="eaVert"/>
          <a:lstStyle/>
          <a:p>
            <a:r>
              <a:rPr lang="pl-PL"/>
              <a:t>Kliknij, aby edytować styl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3934" y="482607"/>
            <a:ext cx="6141427" cy="5826125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GB"/>
          </a:p>
        </p:txBody>
      </p:sp>
      <p:sp>
        <p:nvSpPr>
          <p:cNvPr id="4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22212" y="6381750"/>
            <a:ext cx="227627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dirty="0"/>
              <a:t> </a:t>
            </a:r>
            <a:fld id="{65D43B67-DF2B-499A-8496-A2EA3ED0E1EB}" type="slidenum">
              <a:rPr lang="nl-NL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  <p:sp>
        <p:nvSpPr>
          <p:cNvPr id="7" name="Line 42"/>
          <p:cNvSpPr>
            <a:spLocks noChangeShapeType="1"/>
          </p:cNvSpPr>
          <p:nvPr userDrawn="1"/>
        </p:nvSpPr>
        <p:spPr bwMode="gray">
          <a:xfrm>
            <a:off x="383932" y="6351347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88762407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57480" y="6381750"/>
            <a:ext cx="157094" cy="1538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20BCB6-C467-40F4-AEC5-6CEB6187A071}" type="slidenum">
              <a:rPr lang="pl-PL"/>
              <a:pPr>
                <a:defRPr/>
              </a:pPr>
              <a:t>‹#›</a:t>
            </a:fld>
            <a:endParaRPr lang="pl-PL">
              <a:latin typeface="+mj-lt"/>
            </a:endParaRPr>
          </a:p>
        </p:txBody>
      </p:sp>
      <p:sp>
        <p:nvSpPr>
          <p:cNvPr id="7" name="Line 42"/>
          <p:cNvSpPr>
            <a:spLocks noChangeShapeType="1"/>
          </p:cNvSpPr>
          <p:nvPr userDrawn="1"/>
        </p:nvSpPr>
        <p:spPr bwMode="gray">
          <a:xfrm>
            <a:off x="384175" y="6308725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639453449"/>
      </p:ext>
    </p:extLst>
  </p:cSld>
  <p:clrMapOvr>
    <a:masterClrMapping/>
  </p:clrMapOvr>
  <p:transition>
    <p:pull dir="d"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ytuł, tekst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52401" y="87532"/>
            <a:ext cx="7912100" cy="272832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sz="half" idx="1"/>
          </p:nvPr>
        </p:nvSpPr>
        <p:spPr>
          <a:xfrm>
            <a:off x="107952" y="620716"/>
            <a:ext cx="3451225" cy="5761037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3711577" y="620716"/>
            <a:ext cx="3451225" cy="5761037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0"/>
          </p:nvPr>
        </p:nvSpPr>
        <p:spPr>
          <a:xfrm>
            <a:off x="8638416" y="6562725"/>
            <a:ext cx="157094" cy="1538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0E3023-B241-4ECB-8DDA-9830FD8C4830}" type="slidenum">
              <a:rPr lang="pl-PL"/>
              <a:pPr>
                <a:defRPr/>
              </a:pPr>
              <a:t>‹#›</a:t>
            </a:fld>
            <a:endParaRPr lang="pl-PL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702892473"/>
      </p:ext>
    </p:extLst>
  </p:cSld>
  <p:clrMapOvr>
    <a:masterClrMapping/>
  </p:clrMapOvr>
  <p:transition>
    <p:pull dir="d"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dgm">
  <p:cSld name="Tytuł i diagram lub schemat organizacyjn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42"/>
          <p:cNvSpPr>
            <a:spLocks noChangeShapeType="1"/>
          </p:cNvSpPr>
          <p:nvPr/>
        </p:nvSpPr>
        <p:spPr bwMode="gray">
          <a:xfrm>
            <a:off x="392113" y="80645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  <p:sp>
        <p:nvSpPr>
          <p:cNvPr id="8" name="Line 42"/>
          <p:cNvSpPr>
            <a:spLocks noChangeShapeType="1"/>
          </p:cNvSpPr>
          <p:nvPr userDrawn="1"/>
        </p:nvSpPr>
        <p:spPr bwMode="gray">
          <a:xfrm>
            <a:off x="392113" y="6021388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52401" y="87532"/>
            <a:ext cx="7912100" cy="272832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obiektu SmartArt 2"/>
          <p:cNvSpPr>
            <a:spLocks noGrp="1"/>
          </p:cNvSpPr>
          <p:nvPr>
            <p:ph type="dgm" idx="1"/>
          </p:nvPr>
        </p:nvSpPr>
        <p:spPr>
          <a:xfrm>
            <a:off x="392114" y="620717"/>
            <a:ext cx="6770687" cy="5112543"/>
          </a:xfrm>
        </p:spPr>
        <p:txBody>
          <a:bodyPr/>
          <a:lstStyle/>
          <a:p>
            <a:pPr lvl="0"/>
            <a:endParaRPr lang="pl-PL" noProof="0" dirty="0"/>
          </a:p>
        </p:txBody>
      </p:sp>
      <p:sp>
        <p:nvSpPr>
          <p:cNvPr id="10" name="Symbol zastępczy numeru slajdu 3"/>
          <p:cNvSpPr>
            <a:spLocks noGrp="1"/>
          </p:cNvSpPr>
          <p:nvPr>
            <p:ph type="sldNum" sz="quarter" idx="10"/>
          </p:nvPr>
        </p:nvSpPr>
        <p:spPr>
          <a:xfrm>
            <a:off x="8638416" y="6562725"/>
            <a:ext cx="157094" cy="1538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73F447-B2E3-4F70-9FC5-517C68116B56}" type="slidenum">
              <a:rPr lang="pl-PL"/>
              <a:pPr>
                <a:defRPr/>
              </a:pPr>
              <a:t>‹#›</a:t>
            </a:fld>
            <a:endParaRPr lang="pl-PL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195835255"/>
      </p:ext>
    </p:extLst>
  </p:cSld>
  <p:clrMapOvr>
    <a:masterClrMapping/>
  </p:clrMapOvr>
  <p:transition>
    <p:pull dir="d"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over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327370"/>
            <a:ext cx="8077200" cy="272832"/>
          </a:xfrm>
        </p:spPr>
        <p:txBody>
          <a:bodyPr/>
          <a:lstStyle/>
          <a:p>
            <a:r>
              <a:rPr lang="pl-PL" noProof="0" dirty="0" err="1"/>
              <a:t>Click</a:t>
            </a:r>
            <a:r>
              <a:rPr lang="pl-PL" noProof="0" dirty="0"/>
              <a:t> to </a:t>
            </a:r>
            <a:r>
              <a:rPr lang="pl-PL" noProof="0" dirty="0" err="1"/>
              <a:t>edit</a:t>
            </a:r>
            <a:r>
              <a:rPr lang="pl-PL" noProof="0" dirty="0"/>
              <a:t> Master </a:t>
            </a:r>
            <a:r>
              <a:rPr lang="pl-PL" noProof="0" dirty="0" err="1"/>
              <a:t>title</a:t>
            </a:r>
            <a:r>
              <a:rPr lang="pl-PL" noProof="0" dirty="0"/>
              <a:t> style</a:t>
            </a:r>
          </a:p>
        </p:txBody>
      </p:sp>
      <p:sp>
        <p:nvSpPr>
          <p:cNvPr id="5" name="Line 42"/>
          <p:cNvSpPr>
            <a:spLocks noChangeShapeType="1"/>
          </p:cNvSpPr>
          <p:nvPr userDrawn="1"/>
        </p:nvSpPr>
        <p:spPr bwMode="gray">
          <a:xfrm>
            <a:off x="395536" y="630932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  <p:sp>
        <p:nvSpPr>
          <p:cNvPr id="8" name="Prostokąt 7"/>
          <p:cNvSpPr/>
          <p:nvPr userDrawn="1"/>
        </p:nvSpPr>
        <p:spPr>
          <a:xfrm>
            <a:off x="8439720" y="6453340"/>
            <a:ext cx="341760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3173F447-B2E3-4F70-9FC5-517C68116B56}" type="slidenum">
              <a:rPr kumimoji="0" lang="pl-PL" sz="10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+mn-ea"/>
                <a:cs typeface="+mn-cs"/>
              </a:rPr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pl-PL" sz="1800" dirty="0"/>
          </a:p>
        </p:txBody>
      </p:sp>
    </p:spTree>
    <p:extLst>
      <p:ext uri="{BB962C8B-B14F-4D97-AF65-F5344CB8AC3E}">
        <p14:creationId xmlns:p14="http://schemas.microsoft.com/office/powerpoint/2010/main" val="14921036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28650" y="2061006"/>
            <a:ext cx="7886700" cy="2387600"/>
          </a:xfrm>
        </p:spPr>
        <p:txBody>
          <a:bodyPr anchor="b">
            <a:normAutofit/>
          </a:bodyPr>
          <a:lstStyle>
            <a:lvl1pPr algn="l">
              <a:defRPr sz="4051">
                <a:solidFill>
                  <a:schemeClr val="bg1"/>
                </a:solidFill>
              </a:defRPr>
            </a:lvl1pPr>
          </a:lstStyle>
          <a:p>
            <a:r>
              <a:rPr lang="pl-PL"/>
              <a:t>Kliknij, aby edytować styl</a:t>
            </a:r>
            <a:endParaRPr lang="pl-PL" dirty="0"/>
          </a:p>
        </p:txBody>
      </p:sp>
      <p:sp>
        <p:nvSpPr>
          <p:cNvPr id="8" name="Prostokąt z zaokrąglonym rogiem 7"/>
          <p:cNvSpPr/>
          <p:nvPr userDrawn="1"/>
        </p:nvSpPr>
        <p:spPr>
          <a:xfrm flipV="1">
            <a:off x="0" y="0"/>
            <a:ext cx="9144000" cy="4866468"/>
          </a:xfrm>
          <a:prstGeom prst="round1Rect">
            <a:avLst/>
          </a:prstGeom>
          <a:solidFill>
            <a:srgbClr val="58595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sz="1351" dirty="0"/>
          </a:p>
        </p:txBody>
      </p:sp>
      <p:sp>
        <p:nvSpPr>
          <p:cNvPr id="11" name="Łza 10"/>
          <p:cNvSpPr/>
          <p:nvPr userDrawn="1"/>
        </p:nvSpPr>
        <p:spPr>
          <a:xfrm rot="16200000">
            <a:off x="6871237" y="3794951"/>
            <a:ext cx="2048183" cy="1536425"/>
          </a:xfrm>
          <a:prstGeom prst="teardrop">
            <a:avLst/>
          </a:prstGeom>
          <a:solidFill>
            <a:srgbClr val="F68B1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sz="1351" dirty="0"/>
          </a:p>
        </p:txBody>
      </p:sp>
    </p:spTree>
    <p:extLst>
      <p:ext uri="{BB962C8B-B14F-4D97-AF65-F5344CB8AC3E}">
        <p14:creationId xmlns:p14="http://schemas.microsoft.com/office/powerpoint/2010/main" val="10152458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Łza 6"/>
          <p:cNvSpPr/>
          <p:nvPr userDrawn="1"/>
        </p:nvSpPr>
        <p:spPr>
          <a:xfrm>
            <a:off x="5059013" y="0"/>
            <a:ext cx="4090500" cy="5455020"/>
          </a:xfrm>
          <a:prstGeom prst="teardrop">
            <a:avLst/>
          </a:prstGeom>
          <a:solidFill>
            <a:srgbClr val="58595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sz="1351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83DDDE-4B74-4BA4-AD64-0E207FAEBBFD}" type="datetime1">
              <a:rPr lang="pl-PL" smtClean="0"/>
              <a:t>27.02.2019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/>
              <a:t>Związek Miast Polskich</a:t>
            </a:r>
            <a:endParaRPr lang="pl-PL" dirty="0"/>
          </a:p>
        </p:txBody>
      </p:sp>
      <p:sp>
        <p:nvSpPr>
          <p:cNvPr id="8" name="Łza 7"/>
          <p:cNvSpPr/>
          <p:nvPr userDrawn="1"/>
        </p:nvSpPr>
        <p:spPr>
          <a:xfrm rot="16200000">
            <a:off x="3882707" y="2369635"/>
            <a:ext cx="3114986" cy="2336677"/>
          </a:xfrm>
          <a:prstGeom prst="teardrop">
            <a:avLst/>
          </a:prstGeom>
          <a:solidFill>
            <a:srgbClr val="F68B1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sz="1351" dirty="0"/>
          </a:p>
        </p:txBody>
      </p:sp>
    </p:spTree>
    <p:extLst>
      <p:ext uri="{BB962C8B-B14F-4D97-AF65-F5344CB8AC3E}">
        <p14:creationId xmlns:p14="http://schemas.microsoft.com/office/powerpoint/2010/main" val="16317806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Kliknij, aby edytować styl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123951"/>
            <a:ext cx="8362950" cy="4681314"/>
          </a:xfrm>
        </p:spPr>
        <p:txBody>
          <a:bodyPr/>
          <a:lstStyle/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GB" dirty="0"/>
          </a:p>
        </p:txBody>
      </p:sp>
      <p:sp>
        <p:nvSpPr>
          <p:cNvPr id="4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22212" y="6381750"/>
            <a:ext cx="227627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dirty="0"/>
              <a:t> </a:t>
            </a:r>
            <a:fld id="{D5EEDC9A-7294-4F37-A864-B02CF4E481D6}" type="slidenum">
              <a:rPr lang="nl-NL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  <p:sp>
        <p:nvSpPr>
          <p:cNvPr id="7" name="Line 42"/>
          <p:cNvSpPr>
            <a:spLocks noChangeShapeType="1"/>
          </p:cNvSpPr>
          <p:nvPr userDrawn="1"/>
        </p:nvSpPr>
        <p:spPr bwMode="gray">
          <a:xfrm>
            <a:off x="395536" y="630932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2499550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435" y="4406903"/>
            <a:ext cx="7772400" cy="1258614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/>
              <a:t>Kliknij, aby edytować styl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435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189" indent="0">
              <a:buNone/>
              <a:defRPr sz="1800"/>
            </a:lvl2pPr>
            <a:lvl3pPr marL="914377" indent="0">
              <a:buNone/>
              <a:defRPr sz="1600"/>
            </a:lvl3pPr>
            <a:lvl4pPr marL="1371566" indent="0">
              <a:buNone/>
              <a:defRPr sz="1400"/>
            </a:lvl4pPr>
            <a:lvl5pPr marL="1828754" indent="0">
              <a:buNone/>
              <a:defRPr sz="1400"/>
            </a:lvl5pPr>
            <a:lvl6pPr marL="2285943" indent="0">
              <a:buNone/>
              <a:defRPr sz="1400"/>
            </a:lvl6pPr>
            <a:lvl7pPr marL="2743131" indent="0">
              <a:buNone/>
              <a:defRPr sz="1400"/>
            </a:lvl7pPr>
            <a:lvl8pPr marL="3200320" indent="0">
              <a:buNone/>
              <a:defRPr sz="1400"/>
            </a:lvl8pPr>
            <a:lvl9pPr marL="3657509" indent="0">
              <a:buNone/>
              <a:defRPr sz="14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22211" y="6381750"/>
            <a:ext cx="227627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dirty="0"/>
              <a:t> </a:t>
            </a:r>
            <a:fld id="{650D5DAB-CD71-4CB3-80B0-6A14D0791472}" type="slidenum">
              <a:rPr lang="nl-NL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2767966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3933" y="1123956"/>
            <a:ext cx="4117731" cy="51847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2340" y="1123956"/>
            <a:ext cx="4117731" cy="51847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dirty="0"/>
              <a:t>Kliknij, aby edytować style wzorca tekstu</a:t>
            </a:r>
          </a:p>
          <a:p>
            <a:pPr lvl="1"/>
            <a:r>
              <a:rPr lang="pl-PL" dirty="0"/>
              <a:t>Drugi poziom</a:t>
            </a:r>
          </a:p>
          <a:p>
            <a:pPr lvl="2"/>
            <a:r>
              <a:rPr lang="pl-PL" dirty="0"/>
              <a:t>Trzeci poziom</a:t>
            </a:r>
          </a:p>
          <a:p>
            <a:pPr lvl="3"/>
            <a:r>
              <a:rPr lang="pl-PL" dirty="0"/>
              <a:t>Czwarty poziom</a:t>
            </a:r>
          </a:p>
          <a:p>
            <a:pPr lvl="4"/>
            <a:r>
              <a:rPr lang="pl-PL" dirty="0"/>
              <a:t>Piąty poziom</a:t>
            </a:r>
            <a:endParaRPr lang="en-GB" dirty="0"/>
          </a:p>
        </p:txBody>
      </p:sp>
      <p:sp>
        <p:nvSpPr>
          <p:cNvPr id="5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22212" y="6381750"/>
            <a:ext cx="227627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dirty="0"/>
              <a:t> </a:t>
            </a:r>
            <a:fld id="{12BC6E33-769D-4050-9DFB-F0B0422DC641}" type="slidenum">
              <a:rPr lang="nl-NL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  <p:sp>
        <p:nvSpPr>
          <p:cNvPr id="8" name="Line 42"/>
          <p:cNvSpPr>
            <a:spLocks noChangeShapeType="1"/>
          </p:cNvSpPr>
          <p:nvPr userDrawn="1"/>
        </p:nvSpPr>
        <p:spPr bwMode="gray">
          <a:xfrm>
            <a:off x="395536" y="630932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5442716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4809"/>
            <a:ext cx="8229600" cy="272832"/>
          </a:xfrm>
        </p:spPr>
        <p:txBody>
          <a:bodyPr/>
          <a:lstStyle>
            <a:lvl1pPr>
              <a:defRPr/>
            </a:lvl1pPr>
          </a:lstStyle>
          <a:p>
            <a:r>
              <a:rPr lang="pl-PL"/>
              <a:t>Kliknij, aby edytować styl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1" y="1535113"/>
            <a:ext cx="4040066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1" y="2174875"/>
            <a:ext cx="4040066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271" y="1535113"/>
            <a:ext cx="4041531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271" y="2174875"/>
            <a:ext cx="4041531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GB"/>
          </a:p>
        </p:txBody>
      </p:sp>
      <p:sp>
        <p:nvSpPr>
          <p:cNvPr id="7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22212" y="6381750"/>
            <a:ext cx="227627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dirty="0"/>
              <a:t> </a:t>
            </a:r>
            <a:fld id="{B7D2B10D-DA29-44C7-B759-60832935F415}" type="slidenum">
              <a:rPr lang="nl-NL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  <p:sp>
        <p:nvSpPr>
          <p:cNvPr id="10" name="Line 42"/>
          <p:cNvSpPr>
            <a:spLocks noChangeShapeType="1"/>
          </p:cNvSpPr>
          <p:nvPr userDrawn="1"/>
        </p:nvSpPr>
        <p:spPr bwMode="gray">
          <a:xfrm>
            <a:off x="395536" y="630932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8392183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GB"/>
          </a:p>
        </p:txBody>
      </p:sp>
      <p:sp>
        <p:nvSpPr>
          <p:cNvPr id="3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22212" y="6381750"/>
            <a:ext cx="227627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dirty="0"/>
              <a:t> </a:t>
            </a:r>
            <a:fld id="{3B233E01-F168-45CF-834C-AC12BA730D4F}" type="slidenum">
              <a:rPr lang="nl-NL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  <p:sp>
        <p:nvSpPr>
          <p:cNvPr id="6" name="Line 42"/>
          <p:cNvSpPr>
            <a:spLocks noChangeShapeType="1"/>
          </p:cNvSpPr>
          <p:nvPr userDrawn="1"/>
        </p:nvSpPr>
        <p:spPr bwMode="gray">
          <a:xfrm>
            <a:off x="395536" y="630932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9232643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22212" y="6381750"/>
            <a:ext cx="227627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dirty="0"/>
              <a:t> </a:t>
            </a:r>
            <a:fld id="{62308049-A6D7-4092-BB4B-04522019A6FE}" type="slidenum">
              <a:rPr lang="nl-NL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  <p:sp>
        <p:nvSpPr>
          <p:cNvPr id="5" name="Line 42"/>
          <p:cNvSpPr>
            <a:spLocks noChangeShapeType="1"/>
          </p:cNvSpPr>
          <p:nvPr userDrawn="1"/>
        </p:nvSpPr>
        <p:spPr bwMode="gray">
          <a:xfrm>
            <a:off x="395536" y="630932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6444644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3" y="805762"/>
            <a:ext cx="3008435" cy="629339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pl-PL"/>
              <a:t>Kliknij, aby edytować styl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538" y="273057"/>
            <a:ext cx="5111262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3" y="1435103"/>
            <a:ext cx="3008435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189" indent="0">
              <a:buNone/>
              <a:defRPr sz="1200"/>
            </a:lvl2pPr>
            <a:lvl3pPr marL="914377" indent="0">
              <a:buNone/>
              <a:defRPr sz="1000"/>
            </a:lvl3pPr>
            <a:lvl4pPr marL="1371566" indent="0">
              <a:buNone/>
              <a:defRPr sz="900"/>
            </a:lvl4pPr>
            <a:lvl5pPr marL="1828754" indent="0">
              <a:buNone/>
              <a:defRPr sz="900"/>
            </a:lvl5pPr>
            <a:lvl6pPr marL="2285943" indent="0">
              <a:buNone/>
              <a:defRPr sz="900"/>
            </a:lvl6pPr>
            <a:lvl7pPr marL="2743131" indent="0">
              <a:buNone/>
              <a:defRPr sz="900"/>
            </a:lvl7pPr>
            <a:lvl8pPr marL="3200320" indent="0">
              <a:buNone/>
              <a:defRPr sz="900"/>
            </a:lvl8pPr>
            <a:lvl9pPr marL="3657509" indent="0">
              <a:buNone/>
              <a:defRPr sz="9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87738" y="6381750"/>
            <a:ext cx="192361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BC8CB3-2862-4493-9799-CC2B7EA74D20}" type="slidenum">
              <a:rPr lang="nl-NL" smtClean="0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619821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166" y="5064245"/>
            <a:ext cx="5486400" cy="303096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pl-PL"/>
              <a:t>Kliknij, aby edytować styl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166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pPr lvl="0"/>
            <a:r>
              <a:rPr lang="pl-PL" noProof="0"/>
              <a:t>Kliknij ikonę, aby dodać obraz</a:t>
            </a:r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166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189" indent="0">
              <a:buNone/>
              <a:defRPr sz="1200"/>
            </a:lvl2pPr>
            <a:lvl3pPr marL="914377" indent="0">
              <a:buNone/>
              <a:defRPr sz="1000"/>
            </a:lvl3pPr>
            <a:lvl4pPr marL="1371566" indent="0">
              <a:buNone/>
              <a:defRPr sz="900"/>
            </a:lvl4pPr>
            <a:lvl5pPr marL="1828754" indent="0">
              <a:buNone/>
              <a:defRPr sz="900"/>
            </a:lvl5pPr>
            <a:lvl6pPr marL="2285943" indent="0">
              <a:buNone/>
              <a:defRPr sz="900"/>
            </a:lvl6pPr>
            <a:lvl7pPr marL="2743131" indent="0">
              <a:buNone/>
              <a:defRPr sz="900"/>
            </a:lvl7pPr>
            <a:lvl8pPr marL="3200320" indent="0">
              <a:buNone/>
              <a:defRPr sz="900"/>
            </a:lvl8pPr>
            <a:lvl9pPr marL="3657509" indent="0">
              <a:buNone/>
              <a:defRPr sz="9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Rectangle 53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722212" y="6381750"/>
            <a:ext cx="227627" cy="153888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dirty="0"/>
              <a:t> </a:t>
            </a:r>
            <a:fld id="{250D6783-F441-4F88-9DFB-78700FF789F1}" type="slidenum">
              <a:rPr lang="nl-NL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  <p:sp>
        <p:nvSpPr>
          <p:cNvPr id="8" name="Line 42"/>
          <p:cNvSpPr>
            <a:spLocks noChangeShapeType="1"/>
          </p:cNvSpPr>
          <p:nvPr userDrawn="1"/>
        </p:nvSpPr>
        <p:spPr bwMode="gray">
          <a:xfrm>
            <a:off x="395536" y="638920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820882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 bwMode="gray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gray">
          <a:xfrm>
            <a:off x="396875" y="500282"/>
            <a:ext cx="8362950" cy="272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pl-PL"/>
              <a:t>Kliknij, aby edytować styl</a:t>
            </a:r>
            <a:endParaRPr lang="en-US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gray">
          <a:xfrm>
            <a:off x="384177" y="1123954"/>
            <a:ext cx="8375650" cy="51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/>
          </a:p>
        </p:txBody>
      </p:sp>
      <p:sp>
        <p:nvSpPr>
          <p:cNvPr id="3019818" name="Line 42"/>
          <p:cNvSpPr>
            <a:spLocks noChangeShapeType="1"/>
          </p:cNvSpPr>
          <p:nvPr/>
        </p:nvSpPr>
        <p:spPr bwMode="gray">
          <a:xfrm>
            <a:off x="392113" y="80645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  <p:sp>
        <p:nvSpPr>
          <p:cNvPr id="3019829" name="Rectangle 5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9845" y="6381750"/>
            <a:ext cx="192361" cy="153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spcBef>
                <a:spcPct val="0"/>
              </a:spcBef>
              <a:defRPr sz="1000">
                <a:latin typeface="Arial" pitchFamily="34" charset="0"/>
                <a:cs typeface="+mn-cs"/>
              </a:defRPr>
            </a:lvl1pPr>
          </a:lstStyle>
          <a:p>
            <a:pPr>
              <a:defRPr/>
            </a:pPr>
            <a:fld id="{45D43FC7-A973-4913-9299-12FA38FEA0B1}" type="slidenum">
              <a:rPr lang="nl-NL" smtClean="0"/>
              <a:pPr>
                <a:defRPr/>
              </a:pPr>
              <a:t>‹#›</a:t>
            </a:fld>
            <a:r>
              <a:rPr lang="nl-NL" dirty="0"/>
              <a:t> </a:t>
            </a:r>
          </a:p>
        </p:txBody>
      </p:sp>
      <p:sp>
        <p:nvSpPr>
          <p:cNvPr id="7" name="Line 42"/>
          <p:cNvSpPr>
            <a:spLocks noChangeShapeType="1"/>
          </p:cNvSpPr>
          <p:nvPr userDrawn="1"/>
        </p:nvSpPr>
        <p:spPr bwMode="gray">
          <a:xfrm>
            <a:off x="395536" y="6309320"/>
            <a:ext cx="8355012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spcBef>
                <a:spcPct val="50000"/>
              </a:spcBef>
              <a:defRPr/>
            </a:pPr>
            <a:endParaRPr lang="en-GB" sz="1800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3449569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hf hdr="0" ftr="0" dt="0"/>
  <p:txStyles>
    <p:titleStyle>
      <a:lvl1pPr algn="l" rtl="0" eaLnBrk="0" fontAlgn="base" hangingPunct="0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Arial" pitchFamily="34" charset="0"/>
        </a:defRPr>
      </a:lvl2pPr>
      <a:lvl3pPr algn="l" rtl="0" eaLnBrk="0" fontAlgn="base" hangingPunct="0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Arial" pitchFamily="34" charset="0"/>
        </a:defRPr>
      </a:lvl3pPr>
      <a:lvl4pPr algn="l" rtl="0" eaLnBrk="0" fontAlgn="base" hangingPunct="0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Arial" pitchFamily="34" charset="0"/>
        </a:defRPr>
      </a:lvl4pPr>
      <a:lvl5pPr algn="l" rtl="0" eaLnBrk="0" fontAlgn="base" hangingPunct="0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Arial" pitchFamily="34" charset="0"/>
        </a:defRPr>
      </a:lvl5pPr>
      <a:lvl6pPr marL="457189" algn="l" rtl="0" eaLnBrk="1" fontAlgn="base" hangingPunct="1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Arial" pitchFamily="34" charset="0"/>
        </a:defRPr>
      </a:lvl6pPr>
      <a:lvl7pPr marL="914377" algn="l" rtl="0" eaLnBrk="1" fontAlgn="base" hangingPunct="1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Arial" pitchFamily="34" charset="0"/>
        </a:defRPr>
      </a:lvl7pPr>
      <a:lvl8pPr marL="1371566" algn="l" rtl="0" eaLnBrk="1" fontAlgn="base" hangingPunct="1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Arial" pitchFamily="34" charset="0"/>
        </a:defRPr>
      </a:lvl8pPr>
      <a:lvl9pPr marL="1828754" algn="l" rtl="0" eaLnBrk="1" fontAlgn="base" hangingPunct="1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Arial" pitchFamily="34" charset="0"/>
        </a:defRPr>
      </a:lvl9pPr>
    </p:titleStyle>
    <p:bodyStyle>
      <a:lvl1pPr marL="177796" indent="-177796" algn="l" rtl="0" eaLnBrk="0" fontAlgn="base" hangingPunct="0">
        <a:lnSpc>
          <a:spcPct val="106000"/>
        </a:lnSpc>
        <a:spcBef>
          <a:spcPct val="80000"/>
        </a:spcBef>
        <a:spcAft>
          <a:spcPct val="0"/>
        </a:spcAft>
        <a:buClr>
          <a:schemeClr val="tx1"/>
        </a:buClr>
        <a:buFont typeface="Wingdings 2" pitchFamily="18" charset="2"/>
        <a:buChar char="¡"/>
        <a:defRPr sz="1400">
          <a:solidFill>
            <a:schemeClr val="tx1"/>
          </a:solidFill>
          <a:latin typeface="+mn-lt"/>
          <a:ea typeface="+mn-ea"/>
          <a:cs typeface="+mn-cs"/>
        </a:defRPr>
      </a:lvl1pPr>
      <a:lvl2pPr marL="628635" indent="-177796" algn="l" rtl="0" eaLnBrk="0" fontAlgn="base" hangingPunct="0">
        <a:lnSpc>
          <a:spcPct val="106000"/>
        </a:lnSpc>
        <a:spcBef>
          <a:spcPct val="80000"/>
        </a:spcBef>
        <a:spcAft>
          <a:spcPct val="0"/>
        </a:spcAft>
        <a:buClr>
          <a:schemeClr val="tx1"/>
        </a:buClr>
        <a:buFont typeface="Arial" charset="0"/>
        <a:buChar char="–"/>
        <a:defRPr sz="1200">
          <a:solidFill>
            <a:schemeClr val="tx1"/>
          </a:solidFill>
          <a:latin typeface="+mn-lt"/>
        </a:defRPr>
      </a:lvl2pPr>
      <a:lvl3pPr marL="1060424" indent="-180970" algn="l" rtl="0" eaLnBrk="0" fontAlgn="base" hangingPunct="0">
        <a:lnSpc>
          <a:spcPct val="106000"/>
        </a:lnSpc>
        <a:spcBef>
          <a:spcPct val="4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200">
          <a:solidFill>
            <a:schemeClr val="tx1"/>
          </a:solidFill>
          <a:latin typeface="+mn-lt"/>
        </a:defRPr>
      </a:lvl3pPr>
      <a:lvl4pPr marL="1589048" indent="-195258" algn="l" rtl="0" eaLnBrk="0" fontAlgn="base" hangingPunct="0">
        <a:lnSpc>
          <a:spcPct val="110000"/>
        </a:lnSpc>
        <a:spcBef>
          <a:spcPct val="20000"/>
        </a:spcBef>
        <a:spcAft>
          <a:spcPct val="0"/>
        </a:spcAft>
        <a:buClr>
          <a:schemeClr val="tx1"/>
        </a:buClr>
        <a:buFont typeface="Arial" charset="0"/>
        <a:buChar char="–"/>
        <a:defRPr sz="1200">
          <a:solidFill>
            <a:schemeClr val="tx1"/>
          </a:solidFill>
          <a:latin typeface="+mn-lt"/>
        </a:defRPr>
      </a:lvl4pPr>
      <a:lvl5pPr marL="2004963" indent="-236533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200">
          <a:solidFill>
            <a:schemeClr val="tx1"/>
          </a:solidFill>
          <a:latin typeface="+mn-lt"/>
        </a:defRPr>
      </a:lvl5pPr>
      <a:lvl6pPr marL="2462152" indent="-236533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200">
          <a:solidFill>
            <a:schemeClr val="tx1"/>
          </a:solidFill>
          <a:latin typeface="+mn-lt"/>
        </a:defRPr>
      </a:lvl6pPr>
      <a:lvl7pPr marL="2919340" indent="-236533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200">
          <a:solidFill>
            <a:schemeClr val="tx1"/>
          </a:solidFill>
          <a:latin typeface="+mn-lt"/>
        </a:defRPr>
      </a:lvl7pPr>
      <a:lvl8pPr marL="3376529" indent="-236533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200">
          <a:solidFill>
            <a:schemeClr val="tx1"/>
          </a:solidFill>
          <a:latin typeface="+mn-lt"/>
        </a:defRPr>
      </a:lvl8pPr>
      <a:lvl9pPr marL="3833717" indent="-236533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Wingdings" pitchFamily="2" charset="2"/>
        <a:buChar char="§"/>
        <a:defRPr sz="1200">
          <a:solidFill>
            <a:schemeClr val="tx1"/>
          </a:solidFill>
          <a:latin typeface="+mn-lt"/>
        </a:defRPr>
      </a:lvl9pPr>
    </p:bodyStyle>
    <p:otherStyle>
      <a:defPPr>
        <a:defRPr lang="pl-PL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1"/>
          <p:cNvSpPr>
            <a:spLocks noGrp="1"/>
          </p:cNvSpPr>
          <p:nvPr>
            <p:ph type="ctrTitle"/>
          </p:nvPr>
        </p:nvSpPr>
        <p:spPr>
          <a:xfrm>
            <a:off x="611561" y="439271"/>
            <a:ext cx="5538227" cy="3119717"/>
          </a:xfrm>
          <a:noFill/>
          <a:effectLst>
            <a:glow rad="127000">
              <a:schemeClr val="bg1"/>
            </a:glow>
          </a:effectLst>
        </p:spPr>
        <p:txBody>
          <a:bodyPr>
            <a:normAutofit/>
          </a:bodyPr>
          <a:lstStyle/>
          <a:p>
            <a:pPr defTabSz="685783"/>
            <a:r>
              <a:rPr lang="pl-PL" sz="2200" dirty="0">
                <a:latin typeface="Arial" charset="0"/>
              </a:rPr>
              <a:t>Szkolenie PS4 / NS1</a:t>
            </a:r>
            <a:br>
              <a:rPr lang="en-US" sz="4400" dirty="0">
                <a:latin typeface="Arial" charset="0"/>
              </a:rPr>
            </a:br>
            <a:r>
              <a:rPr lang="pl-PL" sz="4400" dirty="0"/>
              <a:t>Obsługa klienta</a:t>
            </a:r>
            <a:br>
              <a:rPr lang="pl-PL" sz="4400" dirty="0"/>
            </a:br>
            <a:br>
              <a:rPr lang="pl-PL" sz="4400" dirty="0"/>
            </a:br>
            <a:r>
              <a:rPr lang="pl-PL" sz="4400" dirty="0"/>
              <a:t>Urząd Miasta….. </a:t>
            </a:r>
            <a:br>
              <a:rPr lang="pl-PL" sz="4400" dirty="0"/>
            </a:br>
            <a:r>
              <a:rPr lang="pl-PL" sz="3600" b="0" dirty="0"/>
              <a:t>……………….2019</a:t>
            </a:r>
            <a:endParaRPr lang="pl-PL" sz="3600" b="0" dirty="0"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4" name="pole tekstowe 13"/>
          <p:cNvSpPr txBox="1"/>
          <p:nvPr/>
        </p:nvSpPr>
        <p:spPr>
          <a:xfrm>
            <a:off x="145474" y="5807248"/>
            <a:ext cx="8039302" cy="2192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pl-PL" sz="825" i="1" dirty="0">
                <a:solidFill>
                  <a:srgbClr val="58595B"/>
                </a:solidFill>
                <a:latin typeface="Times New Roman CE" charset="-18"/>
                <a:cs typeface="Arial" charset="0"/>
              </a:rPr>
              <a:t>Projekt: „Nowoczesne rozwiązania w obszarze podatków i opłat lokalnych  oraz zarządzania nieruchomościami dla 6 miast - członków Związku Miast Polskich" </a:t>
            </a:r>
          </a:p>
        </p:txBody>
      </p:sp>
      <p:pic>
        <p:nvPicPr>
          <p:cNvPr id="16" name="Obraz 15">
            <a:extLst>
              <a:ext uri="{FF2B5EF4-FFF2-40B4-BE49-F238E27FC236}">
                <a16:creationId xmlns:a16="http://schemas.microsoft.com/office/drawing/2014/main" id="{B8C38613-7F0F-4FBA-B82B-12294475A62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64524" y="5200734"/>
            <a:ext cx="7016966" cy="54856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02849623"/>
      </p:ext>
    </p:extLst>
  </p:cSld>
  <p:clrMapOvr>
    <a:masterClrMapping/>
  </p:clrMapOvr>
</p:sld>
</file>

<file path=ppt/theme/theme1.xml><?xml version="1.0" encoding="utf-8"?>
<a:theme xmlns:a="http://schemas.openxmlformats.org/drawingml/2006/main" name="Szablon szkoleniowy_final2">
  <a:themeElements>
    <a:clrScheme name="Proposal_pol_250108_for print 1">
      <a:dk1>
        <a:srgbClr val="000000"/>
      </a:dk1>
      <a:lt1>
        <a:srgbClr val="FFFFFF"/>
      </a:lt1>
      <a:dk2>
        <a:srgbClr val="4066B2"/>
      </a:dk2>
      <a:lt2>
        <a:srgbClr val="009999"/>
      </a:lt2>
      <a:accent1>
        <a:srgbClr val="003399"/>
      </a:accent1>
      <a:accent2>
        <a:srgbClr val="8099CC"/>
      </a:accent2>
      <a:accent3>
        <a:srgbClr val="FFFFFF"/>
      </a:accent3>
      <a:accent4>
        <a:srgbClr val="000000"/>
      </a:accent4>
      <a:accent5>
        <a:srgbClr val="AAADCA"/>
      </a:accent5>
      <a:accent6>
        <a:srgbClr val="738AB9"/>
      </a:accent6>
      <a:hlink>
        <a:srgbClr val="80CCCC"/>
      </a:hlink>
      <a:folHlink>
        <a:srgbClr val="4066B2"/>
      </a:folHlink>
    </a:clrScheme>
    <a:fontScheme name="Proposal_pol_250108_for prin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46800" tIns="46800" rIns="46800" bIns="4680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46800" tIns="46800" rIns="46800" bIns="4680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Proposal_pol_250108_for print 1">
        <a:dk1>
          <a:srgbClr val="000000"/>
        </a:dk1>
        <a:lt1>
          <a:srgbClr val="FFFFFF"/>
        </a:lt1>
        <a:dk2>
          <a:srgbClr val="4066B2"/>
        </a:dk2>
        <a:lt2>
          <a:srgbClr val="009999"/>
        </a:lt2>
        <a:accent1>
          <a:srgbClr val="003399"/>
        </a:accent1>
        <a:accent2>
          <a:srgbClr val="8099CC"/>
        </a:accent2>
        <a:accent3>
          <a:srgbClr val="FFFFFF"/>
        </a:accent3>
        <a:accent4>
          <a:srgbClr val="000000"/>
        </a:accent4>
        <a:accent5>
          <a:srgbClr val="AAADCA"/>
        </a:accent5>
        <a:accent6>
          <a:srgbClr val="738AB9"/>
        </a:accent6>
        <a:hlink>
          <a:srgbClr val="80CCCC"/>
        </a:hlink>
        <a:folHlink>
          <a:srgbClr val="4066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27</Words>
  <Application>Microsoft Office PowerPoint</Application>
  <PresentationFormat>Pokaz na ekranie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6" baseType="lpstr">
      <vt:lpstr>Arial</vt:lpstr>
      <vt:lpstr>Times New Roman CE</vt:lpstr>
      <vt:lpstr>Wingdings</vt:lpstr>
      <vt:lpstr>Wingdings 2</vt:lpstr>
      <vt:lpstr>Szablon szkoleniowy_final2</vt:lpstr>
      <vt:lpstr>Szkolenie PS4 / NS1 Obsługa klienta  Urząd Miasta…..  ……………….2019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Szkolenie PS5 Zarządzanie procesami i jakością Urząd Miasta Tarnowa 14 – 15 listopada 2017</dc:title>
  <dc:creator>User</dc:creator>
  <cp:lastModifiedBy>Sylwia</cp:lastModifiedBy>
  <cp:revision>6</cp:revision>
  <cp:lastPrinted>2019-02-21T10:31:22Z</cp:lastPrinted>
  <dcterms:created xsi:type="dcterms:W3CDTF">2019-01-23T08:34:56Z</dcterms:created>
  <dcterms:modified xsi:type="dcterms:W3CDTF">2019-02-27T12:44:29Z</dcterms:modified>
</cp:coreProperties>
</file>

<file path=docProps/thumbnail.jpeg>
</file>